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/>
    <p:restoredTop sz="95179"/>
  </p:normalViewPr>
  <p:slideViewPr>
    <p:cSldViewPr snapToGrid="0" snapToObjects="1">
      <p:cViewPr>
        <p:scale>
          <a:sx n="90" d="100"/>
          <a:sy n="90" d="100"/>
        </p:scale>
        <p:origin x="792" y="-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F5F6-3E49-B347-8976-FD7A5F24C379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5453-D5F8-F84F-873D-814EAFB6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5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F5F6-3E49-B347-8976-FD7A5F24C379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5453-D5F8-F84F-873D-814EAFB6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5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F5F6-3E49-B347-8976-FD7A5F24C379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5453-D5F8-F84F-873D-814EAFB6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3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F5F6-3E49-B347-8976-FD7A5F24C379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5453-D5F8-F84F-873D-814EAFB6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8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F5F6-3E49-B347-8976-FD7A5F24C379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5453-D5F8-F84F-873D-814EAFB6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8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F5F6-3E49-B347-8976-FD7A5F24C379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5453-D5F8-F84F-873D-814EAFB6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5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F5F6-3E49-B347-8976-FD7A5F24C379}" type="datetimeFigureOut">
              <a:rPr lang="en-US" smtClean="0"/>
              <a:t>12/6/16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5453-D5F8-F84F-873D-814EAFB6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6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F5F6-3E49-B347-8976-FD7A5F24C379}" type="datetimeFigureOut">
              <a:rPr lang="en-US" smtClean="0"/>
              <a:t>12/6/16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5453-D5F8-F84F-873D-814EAFB6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F5F6-3E49-B347-8976-FD7A5F24C379}" type="datetimeFigureOut">
              <a:rPr lang="en-US" smtClean="0"/>
              <a:t>12/6/16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5453-D5F8-F84F-873D-814EAFB6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3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F5F6-3E49-B347-8976-FD7A5F24C379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5453-D5F8-F84F-873D-814EAFB6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6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F5F6-3E49-B347-8976-FD7A5F24C379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5453-D5F8-F84F-873D-814EAFB6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9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8F5F6-3E49-B347-8976-FD7A5F24C379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35453-D5F8-F84F-873D-814EAFB67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7443216" cy="9747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423" y="600074"/>
            <a:ext cx="5829167" cy="466731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HelloChitChat Medium" charset="0"/>
                <a:ea typeface="HelloChitChat Medium" charset="0"/>
                <a:cs typeface="HelloChitChat Medium" charset="0"/>
              </a:rPr>
              <a:t>BRIGHT vs. GIFTED</a:t>
            </a:r>
            <a:endParaRPr lang="en-US" sz="2800" dirty="0">
              <a:latin typeface="HelloChitChat Medium" charset="0"/>
              <a:ea typeface="HelloChitChat Medium" charset="0"/>
              <a:cs typeface="HelloChitChat Medium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36101"/>
              </p:ext>
            </p:extLst>
          </p:nvPr>
        </p:nvGraphicFramePr>
        <p:xfrm>
          <a:off x="763056" y="1066805"/>
          <a:ext cx="6294968" cy="820508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47484"/>
                <a:gridCol w="3147484"/>
              </a:tblGrid>
              <a:tr h="41744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HelloChitChat Medium" charset="0"/>
                          <a:ea typeface="HelloChitChat Medium" charset="0"/>
                          <a:cs typeface="HelloChitChat Medium" charset="0"/>
                        </a:rPr>
                        <a:t>Bright Child</a:t>
                      </a:r>
                      <a:endParaRPr lang="en-US" sz="2000" dirty="0">
                        <a:solidFill>
                          <a:schemeClr val="tx1"/>
                        </a:solidFill>
                        <a:latin typeface="HelloChitChat Medium" charset="0"/>
                        <a:ea typeface="HelloChitChat Medium" charset="0"/>
                        <a:cs typeface="HelloChitChat Medium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HelloChitChat Medium" charset="0"/>
                          <a:ea typeface="HelloChitChat Medium" charset="0"/>
                          <a:cs typeface="HelloChitChat Medium" charset="0"/>
                        </a:rPr>
                        <a:t>Gifted Child</a:t>
                      </a:r>
                      <a:endParaRPr lang="en-US" sz="2000" dirty="0">
                        <a:solidFill>
                          <a:schemeClr val="tx1"/>
                        </a:solidFill>
                        <a:latin typeface="HelloChitChat Medium" charset="0"/>
                        <a:ea typeface="HelloChitChat Medium" charset="0"/>
                        <a:cs typeface="HelloChitChat Medium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Knows the answer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Asks the question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Is interested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Is highly curious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Is attentive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Is mentally and physically involved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Has good ideas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Has wild, silly ideas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Works hard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Plays around, yet tests well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Answers the questions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Discusses in detail, elaborates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Top group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Beyond the group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Listens with interest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Shows strong feelings and opinions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Learns with ease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Already knows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6-8 repetitions for mastery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1-2 repetitions for mastery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Understands ideas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Constructs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 abstractions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Enjoys peers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Prefers adults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Grasps the meaning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Draws inferences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Completes assignments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Initiates projects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Is receptive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Is Intense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Copies accurately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Creates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 a new design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Absorbs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 information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Manipulates information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Good memorizer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Good guesser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Enjoys straight forward sequential presentation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Thrives on complexity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Is alert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Is keenly observant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Is pleased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 with own learning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Is highly self-critical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712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132</Words>
  <Application>Microsoft Macintosh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HelloChitChat Medium</vt:lpstr>
      <vt:lpstr>Times</vt:lpstr>
      <vt:lpstr>Office Theme</vt:lpstr>
      <vt:lpstr>BRIGHT vs. GIFTED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vs. GIFTED</dc:title>
  <dc:creator>Stacey Hughes</dc:creator>
  <cp:lastModifiedBy>Stacey Hughes</cp:lastModifiedBy>
  <cp:revision>4</cp:revision>
  <dcterms:created xsi:type="dcterms:W3CDTF">2016-11-08T00:08:56Z</dcterms:created>
  <dcterms:modified xsi:type="dcterms:W3CDTF">2016-12-06T14:47:58Z</dcterms:modified>
</cp:coreProperties>
</file>